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</p:sldIdLst>
  <p:sldSz cx="9144000" cy="6858000"/>
  <p:notesSz cx="6858000" cy="9144000"/>
  <p:defaultTextStyle>
    <a:lvl1pPr defTabSz="457200">
      <a:lnSpc>
        <a:spcPct val="93000"/>
      </a:lnSpc>
      <a:defRPr>
        <a:latin typeface="Times New Roman"/>
        <a:ea typeface="Times New Roman"/>
        <a:cs typeface="Times New Roman"/>
        <a:sym typeface="Times New Roman"/>
      </a:defRPr>
    </a:lvl1pPr>
    <a:lvl2pPr indent="457200" defTabSz="457200">
      <a:lnSpc>
        <a:spcPct val="93000"/>
      </a:lnSpc>
      <a:defRPr>
        <a:latin typeface="Times New Roman"/>
        <a:ea typeface="Times New Roman"/>
        <a:cs typeface="Times New Roman"/>
        <a:sym typeface="Times New Roman"/>
      </a:defRPr>
    </a:lvl2pPr>
    <a:lvl3pPr indent="914400" defTabSz="457200">
      <a:lnSpc>
        <a:spcPct val="93000"/>
      </a:lnSpc>
      <a:defRPr>
        <a:latin typeface="Times New Roman"/>
        <a:ea typeface="Times New Roman"/>
        <a:cs typeface="Times New Roman"/>
        <a:sym typeface="Times New Roman"/>
      </a:defRPr>
    </a:lvl3pPr>
    <a:lvl4pPr indent="1371600" defTabSz="457200">
      <a:lnSpc>
        <a:spcPct val="93000"/>
      </a:lnSpc>
      <a:defRPr>
        <a:latin typeface="Times New Roman"/>
        <a:ea typeface="Times New Roman"/>
        <a:cs typeface="Times New Roman"/>
        <a:sym typeface="Times New Roman"/>
      </a:defRPr>
    </a:lvl4pPr>
    <a:lvl5pPr indent="1828800" defTabSz="457200">
      <a:lnSpc>
        <a:spcPct val="93000"/>
      </a:lnSpc>
      <a:defRPr>
        <a:latin typeface="Times New Roman"/>
        <a:ea typeface="Times New Roman"/>
        <a:cs typeface="Times New Roman"/>
        <a:sym typeface="Times New Roman"/>
      </a:defRPr>
    </a:lvl5pPr>
    <a:lvl6pPr defTabSz="457200">
      <a:lnSpc>
        <a:spcPct val="93000"/>
      </a:lnSpc>
      <a:defRPr>
        <a:latin typeface="Times New Roman"/>
        <a:ea typeface="Times New Roman"/>
        <a:cs typeface="Times New Roman"/>
        <a:sym typeface="Times New Roman"/>
      </a:defRPr>
    </a:lvl6pPr>
    <a:lvl7pPr defTabSz="457200">
      <a:lnSpc>
        <a:spcPct val="93000"/>
      </a:lnSpc>
      <a:defRPr>
        <a:latin typeface="Times New Roman"/>
        <a:ea typeface="Times New Roman"/>
        <a:cs typeface="Times New Roman"/>
        <a:sym typeface="Times New Roman"/>
      </a:defRPr>
    </a:lvl7pPr>
    <a:lvl8pPr defTabSz="457200">
      <a:lnSpc>
        <a:spcPct val="93000"/>
      </a:lnSpc>
      <a:defRPr>
        <a:latin typeface="Times New Roman"/>
        <a:ea typeface="Times New Roman"/>
        <a:cs typeface="Times New Roman"/>
        <a:sym typeface="Times New Roman"/>
      </a:defRPr>
    </a:lvl8pPr>
    <a:lvl9pPr defTabSz="457200">
      <a:lnSpc>
        <a:spcPct val="93000"/>
      </a:lnSpc>
      <a:defRPr>
        <a:latin typeface="Times New Roman"/>
        <a:ea typeface="Times New Roman"/>
        <a:cs typeface="Times New Roman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CC99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CC99"/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CC99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E6"/>
          </a:solidFill>
        </a:fill>
      </a:tcStyle>
    </a:wholeTbl>
    <a:band2H>
      <a:tcTxStyle b="def" i="def"/>
      <a:tcStyle>
        <a:tcBdr/>
        <a:fill>
          <a:solidFill>
            <a:srgbClr val="E7E7F3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E2EB9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E2EB9"/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2E2EB9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CC99"/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CC99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" name="Shape 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spd="med" advClick="1"/>
  <p:txStyles>
    <p:titleStyle>
      <a:lvl1pPr algn="ctr" defTabSz="457200">
        <a:lnSpc>
          <a:spcPct val="93000"/>
        </a:lnSpc>
        <a:defRPr sz="4400">
          <a:latin typeface="Arial"/>
          <a:ea typeface="Arial"/>
          <a:cs typeface="Arial"/>
          <a:sym typeface="Arial"/>
        </a:defRPr>
      </a:lvl1pPr>
      <a:lvl2pPr algn="ctr" defTabSz="457200">
        <a:lnSpc>
          <a:spcPct val="93000"/>
        </a:lnSpc>
        <a:defRPr sz="4400">
          <a:latin typeface="Arial"/>
          <a:ea typeface="Arial"/>
          <a:cs typeface="Arial"/>
          <a:sym typeface="Arial"/>
        </a:defRPr>
      </a:lvl2pPr>
      <a:lvl3pPr algn="ctr" defTabSz="457200">
        <a:lnSpc>
          <a:spcPct val="93000"/>
        </a:lnSpc>
        <a:defRPr sz="4400">
          <a:latin typeface="Arial"/>
          <a:ea typeface="Arial"/>
          <a:cs typeface="Arial"/>
          <a:sym typeface="Arial"/>
        </a:defRPr>
      </a:lvl3pPr>
      <a:lvl4pPr algn="ctr" defTabSz="457200">
        <a:lnSpc>
          <a:spcPct val="93000"/>
        </a:lnSpc>
        <a:defRPr sz="4400">
          <a:latin typeface="Arial"/>
          <a:ea typeface="Arial"/>
          <a:cs typeface="Arial"/>
          <a:sym typeface="Arial"/>
        </a:defRPr>
      </a:lvl4pPr>
      <a:lvl5pPr algn="ctr" defTabSz="457200">
        <a:lnSpc>
          <a:spcPct val="93000"/>
        </a:lnSpc>
        <a:defRPr sz="4400">
          <a:latin typeface="Arial"/>
          <a:ea typeface="Arial"/>
          <a:cs typeface="Arial"/>
          <a:sym typeface="Arial"/>
        </a:defRPr>
      </a:lvl5pPr>
      <a:lvl6pPr indent="457200" algn="ctr" defTabSz="457200">
        <a:lnSpc>
          <a:spcPct val="93000"/>
        </a:lnSpc>
        <a:defRPr sz="4400">
          <a:latin typeface="Arial"/>
          <a:ea typeface="Arial"/>
          <a:cs typeface="Arial"/>
          <a:sym typeface="Arial"/>
        </a:defRPr>
      </a:lvl6pPr>
      <a:lvl7pPr indent="914400" algn="ctr" defTabSz="457200">
        <a:lnSpc>
          <a:spcPct val="93000"/>
        </a:lnSpc>
        <a:defRPr sz="4400">
          <a:latin typeface="Arial"/>
          <a:ea typeface="Arial"/>
          <a:cs typeface="Arial"/>
          <a:sym typeface="Arial"/>
        </a:defRPr>
      </a:lvl7pPr>
      <a:lvl8pPr indent="1371600" algn="ctr" defTabSz="457200">
        <a:lnSpc>
          <a:spcPct val="93000"/>
        </a:lnSpc>
        <a:defRPr sz="4400">
          <a:latin typeface="Arial"/>
          <a:ea typeface="Arial"/>
          <a:cs typeface="Arial"/>
          <a:sym typeface="Arial"/>
        </a:defRPr>
      </a:lvl8pPr>
      <a:lvl9pPr indent="1828800" algn="ctr" defTabSz="457200">
        <a:lnSpc>
          <a:spcPct val="93000"/>
        </a:lnSpc>
        <a:defRPr sz="4400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lnSpc>
          <a:spcPct val="93000"/>
        </a:lnSpc>
        <a:spcBef>
          <a:spcPts val="1400"/>
        </a:spcBef>
        <a:defRPr sz="3200">
          <a:latin typeface="Arial"/>
          <a:ea typeface="Arial"/>
          <a:cs typeface="Arial"/>
          <a:sym typeface="Arial"/>
        </a:defRPr>
      </a:lvl1pPr>
      <a:lvl2pPr marL="342900" indent="114300" defTabSz="457200">
        <a:lnSpc>
          <a:spcPct val="93000"/>
        </a:lnSpc>
        <a:spcBef>
          <a:spcPts val="1400"/>
        </a:spcBef>
        <a:defRPr sz="3200">
          <a:latin typeface="Arial"/>
          <a:ea typeface="Arial"/>
          <a:cs typeface="Arial"/>
          <a:sym typeface="Arial"/>
        </a:defRPr>
      </a:lvl2pPr>
      <a:lvl3pPr marL="342900" indent="571500" defTabSz="457200">
        <a:lnSpc>
          <a:spcPct val="93000"/>
        </a:lnSpc>
        <a:spcBef>
          <a:spcPts val="1400"/>
        </a:spcBef>
        <a:defRPr sz="3200">
          <a:latin typeface="Arial"/>
          <a:ea typeface="Arial"/>
          <a:cs typeface="Arial"/>
          <a:sym typeface="Arial"/>
        </a:defRPr>
      </a:lvl3pPr>
      <a:lvl4pPr marL="342900" indent="1028700" defTabSz="457200">
        <a:lnSpc>
          <a:spcPct val="93000"/>
        </a:lnSpc>
        <a:spcBef>
          <a:spcPts val="1400"/>
        </a:spcBef>
        <a:defRPr sz="3200">
          <a:latin typeface="Arial"/>
          <a:ea typeface="Arial"/>
          <a:cs typeface="Arial"/>
          <a:sym typeface="Arial"/>
        </a:defRPr>
      </a:lvl4pPr>
      <a:lvl5pPr marL="342900" indent="1485900" defTabSz="457200">
        <a:lnSpc>
          <a:spcPct val="93000"/>
        </a:lnSpc>
        <a:spcBef>
          <a:spcPts val="1400"/>
        </a:spcBef>
        <a:defRPr sz="3200">
          <a:latin typeface="Arial"/>
          <a:ea typeface="Arial"/>
          <a:cs typeface="Arial"/>
          <a:sym typeface="Arial"/>
        </a:defRPr>
      </a:lvl5pPr>
      <a:lvl6pPr marL="342900" indent="1943100" defTabSz="457200">
        <a:lnSpc>
          <a:spcPct val="93000"/>
        </a:lnSpc>
        <a:spcBef>
          <a:spcPts val="1400"/>
        </a:spcBef>
        <a:defRPr sz="3200">
          <a:latin typeface="Arial"/>
          <a:ea typeface="Arial"/>
          <a:cs typeface="Arial"/>
          <a:sym typeface="Arial"/>
        </a:defRPr>
      </a:lvl6pPr>
      <a:lvl7pPr marL="342900" indent="2400300" defTabSz="457200">
        <a:lnSpc>
          <a:spcPct val="93000"/>
        </a:lnSpc>
        <a:spcBef>
          <a:spcPts val="1400"/>
        </a:spcBef>
        <a:defRPr sz="3200">
          <a:latin typeface="Arial"/>
          <a:ea typeface="Arial"/>
          <a:cs typeface="Arial"/>
          <a:sym typeface="Arial"/>
        </a:defRPr>
      </a:lvl7pPr>
      <a:lvl8pPr marL="342900" indent="2857500" defTabSz="457200">
        <a:lnSpc>
          <a:spcPct val="93000"/>
        </a:lnSpc>
        <a:spcBef>
          <a:spcPts val="1400"/>
        </a:spcBef>
        <a:defRPr sz="3200">
          <a:latin typeface="Arial"/>
          <a:ea typeface="Arial"/>
          <a:cs typeface="Arial"/>
          <a:sym typeface="Arial"/>
        </a:defRPr>
      </a:lvl8pPr>
      <a:lvl9pPr marL="342900" indent="3314700" defTabSz="457200">
        <a:lnSpc>
          <a:spcPct val="93000"/>
        </a:lnSpc>
        <a:spcBef>
          <a:spcPts val="1400"/>
        </a:spcBef>
        <a:defRPr sz="3200">
          <a:latin typeface="Arial"/>
          <a:ea typeface="Arial"/>
          <a:cs typeface="Arial"/>
          <a:sym typeface="Arial"/>
        </a:defRPr>
      </a:lvl9pPr>
    </p:bodyStyle>
    <p:otherStyle>
      <a:lvl1pPr algn="r" defTabSz="457200"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  <a:tab pos="9601200" algn="l"/>
          <a:tab pos="10058400" algn="l"/>
          <a:tab pos="10515600" algn="l"/>
          <a:tab pos="10972800" algn="l"/>
          <a:tab pos="11430000" algn="l"/>
        </a:tabLst>
        <a:defRPr sz="1400">
          <a:solidFill>
            <a:schemeClr val="tx1"/>
          </a:solidFill>
          <a:latin typeface="+mn-lt"/>
          <a:ea typeface="+mn-ea"/>
          <a:cs typeface="+mn-cs"/>
          <a:sym typeface="Times New Roman"/>
        </a:defRPr>
      </a:lvl1pPr>
      <a:lvl2pPr indent="457200" algn="r" defTabSz="457200"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  <a:tab pos="9601200" algn="l"/>
          <a:tab pos="10058400" algn="l"/>
          <a:tab pos="10515600" algn="l"/>
          <a:tab pos="10972800" algn="l"/>
          <a:tab pos="11430000" algn="l"/>
        </a:tabLst>
        <a:defRPr sz="1400">
          <a:solidFill>
            <a:schemeClr val="tx1"/>
          </a:solidFill>
          <a:latin typeface="+mn-lt"/>
          <a:ea typeface="+mn-ea"/>
          <a:cs typeface="+mn-cs"/>
          <a:sym typeface="Times New Roman"/>
        </a:defRPr>
      </a:lvl2pPr>
      <a:lvl3pPr indent="914400" algn="r" defTabSz="457200"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  <a:tab pos="9601200" algn="l"/>
          <a:tab pos="10058400" algn="l"/>
          <a:tab pos="10515600" algn="l"/>
          <a:tab pos="10972800" algn="l"/>
          <a:tab pos="11430000" algn="l"/>
        </a:tabLst>
        <a:defRPr sz="1400">
          <a:solidFill>
            <a:schemeClr val="tx1"/>
          </a:solidFill>
          <a:latin typeface="+mn-lt"/>
          <a:ea typeface="+mn-ea"/>
          <a:cs typeface="+mn-cs"/>
          <a:sym typeface="Times New Roman"/>
        </a:defRPr>
      </a:lvl3pPr>
      <a:lvl4pPr indent="1371600" algn="r" defTabSz="457200"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  <a:tab pos="9601200" algn="l"/>
          <a:tab pos="10058400" algn="l"/>
          <a:tab pos="10515600" algn="l"/>
          <a:tab pos="10972800" algn="l"/>
          <a:tab pos="11430000" algn="l"/>
        </a:tabLst>
        <a:defRPr sz="1400">
          <a:solidFill>
            <a:schemeClr val="tx1"/>
          </a:solidFill>
          <a:latin typeface="+mn-lt"/>
          <a:ea typeface="+mn-ea"/>
          <a:cs typeface="+mn-cs"/>
          <a:sym typeface="Times New Roman"/>
        </a:defRPr>
      </a:lvl4pPr>
      <a:lvl5pPr indent="1828800" algn="r" defTabSz="457200"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  <a:tab pos="9601200" algn="l"/>
          <a:tab pos="10058400" algn="l"/>
          <a:tab pos="10515600" algn="l"/>
          <a:tab pos="10972800" algn="l"/>
          <a:tab pos="11430000" algn="l"/>
        </a:tabLst>
        <a:defRPr sz="1400">
          <a:solidFill>
            <a:schemeClr val="tx1"/>
          </a:solidFill>
          <a:latin typeface="+mn-lt"/>
          <a:ea typeface="+mn-ea"/>
          <a:cs typeface="+mn-cs"/>
          <a:sym typeface="Times New Roman"/>
        </a:defRPr>
      </a:lvl5pPr>
      <a:lvl6pPr algn="r" defTabSz="457200"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  <a:tab pos="9601200" algn="l"/>
          <a:tab pos="10058400" algn="l"/>
          <a:tab pos="10515600" algn="l"/>
          <a:tab pos="10972800" algn="l"/>
          <a:tab pos="11430000" algn="l"/>
        </a:tabLst>
        <a:defRPr sz="1400">
          <a:solidFill>
            <a:schemeClr val="tx1"/>
          </a:solidFill>
          <a:latin typeface="+mn-lt"/>
          <a:ea typeface="+mn-ea"/>
          <a:cs typeface="+mn-cs"/>
          <a:sym typeface="Times New Roman"/>
        </a:defRPr>
      </a:lvl6pPr>
      <a:lvl7pPr algn="r" defTabSz="457200"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  <a:tab pos="9601200" algn="l"/>
          <a:tab pos="10058400" algn="l"/>
          <a:tab pos="10515600" algn="l"/>
          <a:tab pos="10972800" algn="l"/>
          <a:tab pos="11430000" algn="l"/>
        </a:tabLst>
        <a:defRPr sz="1400">
          <a:solidFill>
            <a:schemeClr val="tx1"/>
          </a:solidFill>
          <a:latin typeface="+mn-lt"/>
          <a:ea typeface="+mn-ea"/>
          <a:cs typeface="+mn-cs"/>
          <a:sym typeface="Times New Roman"/>
        </a:defRPr>
      </a:lvl7pPr>
      <a:lvl8pPr algn="r" defTabSz="457200"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  <a:tab pos="9601200" algn="l"/>
          <a:tab pos="10058400" algn="l"/>
          <a:tab pos="10515600" algn="l"/>
          <a:tab pos="10972800" algn="l"/>
          <a:tab pos="11430000" algn="l"/>
        </a:tabLst>
        <a:defRPr sz="1400">
          <a:solidFill>
            <a:schemeClr val="tx1"/>
          </a:solidFill>
          <a:latin typeface="+mn-lt"/>
          <a:ea typeface="+mn-ea"/>
          <a:cs typeface="+mn-cs"/>
          <a:sym typeface="Times New Roman"/>
        </a:defRPr>
      </a:lvl8pPr>
      <a:lvl9pPr algn="r" defTabSz="457200">
        <a:tabLst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  <a:tab pos="9601200" algn="l"/>
          <a:tab pos="10058400" algn="l"/>
          <a:tab pos="10515600" algn="l"/>
          <a:tab pos="10972800" algn="l"/>
          <a:tab pos="11430000" algn="l"/>
        </a:tabLst>
        <a:defRPr sz="1400">
          <a:solidFill>
            <a:schemeClr val="tx1"/>
          </a:solid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3517900" y="5702300"/>
            <a:ext cx="1543596" cy="463203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/>
        </p:nvSpPr>
        <p:spPr>
          <a:xfrm>
            <a:off x="3530600" y="5676900"/>
            <a:ext cx="1464122" cy="51172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3505200" y="5600700"/>
            <a:ext cx="2446338" cy="83319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3517900" y="5740400"/>
            <a:ext cx="2288580" cy="52705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3467100" y="5778500"/>
            <a:ext cx="1949401" cy="683767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/>
        </p:nvSpPr>
        <p:spPr>
          <a:xfrm>
            <a:off x="3505200" y="5778500"/>
            <a:ext cx="1592610" cy="477987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/>
        </p:nvSpPr>
        <p:spPr>
          <a:xfrm>
            <a:off x="3511525" y="5689600"/>
            <a:ext cx="2120950" cy="543124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/>
        </p:nvSpPr>
        <p:spPr>
          <a:xfrm>
            <a:off x="3479800" y="5613400"/>
            <a:ext cx="1433215" cy="688182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3479800" y="5854700"/>
            <a:ext cx="1441500" cy="710258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3505200" y="5829300"/>
            <a:ext cx="1636167" cy="705793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/>
          <p:nvPr/>
        </p:nvSpPr>
        <p:spPr>
          <a:xfrm>
            <a:off x="3937000" y="2794000"/>
            <a:ext cx="1270000" cy="127000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" name="Shape 10"/>
          <p:cNvSpPr/>
          <p:nvPr/>
        </p:nvSpPr>
        <p:spPr>
          <a:xfrm>
            <a:off x="3492500" y="5797649"/>
            <a:ext cx="1270000" cy="692051"/>
          </a:xfrm>
          <a:prstGeom prst="roundRect">
            <a:avLst>
              <a:gd name="adj" fmla="val 27527"/>
            </a:avLst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3505200" y="5651500"/>
            <a:ext cx="1555701" cy="57403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3505200" y="5499100"/>
            <a:ext cx="1614141" cy="776933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3527251" y="5676900"/>
            <a:ext cx="2089498" cy="59060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3467100" y="5727700"/>
            <a:ext cx="1539131" cy="574527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3464272" y="5588000"/>
            <a:ext cx="2050406" cy="737245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3467100" y="5765800"/>
            <a:ext cx="1063179" cy="454869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3517900" y="5702300"/>
            <a:ext cx="1433215" cy="59997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3505200" y="5668962"/>
            <a:ext cx="1159719" cy="525463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3467100" y="5790058"/>
            <a:ext cx="1124943" cy="318642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/>
        </p:nvSpPr>
        <p:spPr>
          <a:xfrm>
            <a:off x="3467100" y="5645794"/>
            <a:ext cx="1270000" cy="66610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3484562" y="5788818"/>
            <a:ext cx="2459038" cy="675482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3479800" y="5666630"/>
            <a:ext cx="1499940" cy="53097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3517900" y="5796607"/>
            <a:ext cx="1270000" cy="286693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3517900" y="5786288"/>
            <a:ext cx="1270000" cy="424012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3505200" y="5750321"/>
            <a:ext cx="1270000" cy="383779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/>
        </p:nvSpPr>
        <p:spPr>
          <a:xfrm>
            <a:off x="3505200" y="5802213"/>
            <a:ext cx="1270000" cy="369987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3492500" y="5715694"/>
            <a:ext cx="1270000" cy="52000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3505200" y="5774630"/>
            <a:ext cx="1270000" cy="38487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3505200" y="5856237"/>
            <a:ext cx="1270000" cy="252463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/>
        </p:nvSpPr>
        <p:spPr>
          <a:xfrm>
            <a:off x="3467100" y="5666680"/>
            <a:ext cx="1247974" cy="56902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3454400" y="5686474"/>
            <a:ext cx="1270000" cy="47302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/>
        </p:nvSpPr>
        <p:spPr>
          <a:xfrm>
            <a:off x="3492500" y="5778500"/>
            <a:ext cx="1283246" cy="49902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3505200" y="5843885"/>
            <a:ext cx="1270000" cy="582315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3505200" y="5912098"/>
            <a:ext cx="1270000" cy="349002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3467100" y="5704185"/>
            <a:ext cx="1270000" cy="569615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3518296" y="5786834"/>
            <a:ext cx="1129904" cy="42346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3505200" y="5853013"/>
            <a:ext cx="1270000" cy="344587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3492500" y="5707409"/>
            <a:ext cx="1270000" cy="50289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3467100" y="5669309"/>
            <a:ext cx="1270001" cy="50289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3479800" y="5699125"/>
            <a:ext cx="987674" cy="485775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3454003" y="5730974"/>
            <a:ext cx="952897" cy="33962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3505200" y="5854700"/>
            <a:ext cx="838200" cy="360214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9"/>
          <p:cNvSpPr/>
          <p:nvPr/>
        </p:nvSpPr>
        <p:spPr>
          <a:xfrm>
            <a:off x="3517900" y="5588000"/>
            <a:ext cx="1243559" cy="727869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3494484" y="5833516"/>
            <a:ext cx="1115616" cy="224384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3505200" y="5749825"/>
            <a:ext cx="1270000" cy="409675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3479800" y="5798294"/>
            <a:ext cx="1270000" cy="36120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3505200" y="5818683"/>
            <a:ext cx="965548" cy="251917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3479800" y="5818782"/>
            <a:ext cx="1270000" cy="378818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3519140" y="5687615"/>
            <a:ext cx="913160" cy="586185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3533946" y="5731518"/>
            <a:ext cx="664043" cy="713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5431" h="15738" fill="norm" stroke="1" extrusionOk="0">
                <a:moveTo>
                  <a:pt x="7248" y="4386"/>
                </a:moveTo>
                <a:cubicBezTo>
                  <a:pt x="5648" y="3288"/>
                  <a:pt x="3454" y="3305"/>
                  <a:pt x="1917" y="4482"/>
                </a:cubicBezTo>
                <a:cubicBezTo>
                  <a:pt x="-6169" y="10676"/>
                  <a:pt x="13832" y="21600"/>
                  <a:pt x="15431" y="11855"/>
                </a:cubicBezTo>
                <a:lnTo>
                  <a:pt x="8176" y="0"/>
                </a:lnTo>
              </a:path>
            </a:pathLst>
          </a:custGeom>
          <a:ln w="254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lnSpc>
                <a:spcPct val="100000"/>
              </a:lnSpc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3479800" y="5638800"/>
            <a:ext cx="1270000" cy="127000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3492500" y="5690989"/>
            <a:ext cx="1270000" cy="60821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3517900" y="5836939"/>
            <a:ext cx="1270000" cy="36066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3517900" y="5670401"/>
            <a:ext cx="1270000" cy="476399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/>
        </p:nvSpPr>
        <p:spPr>
          <a:xfrm>
            <a:off x="3479800" y="5791200"/>
            <a:ext cx="1764110" cy="357287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3479800" y="5816004"/>
            <a:ext cx="956767" cy="33079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3479800" y="5720506"/>
            <a:ext cx="997050" cy="375494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>
            <a:off x="3505200" y="5781724"/>
            <a:ext cx="961182" cy="33967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3517900" y="5885904"/>
            <a:ext cx="987624" cy="18469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3479800" y="5788570"/>
            <a:ext cx="1270000" cy="42173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3517900" y="5795664"/>
            <a:ext cx="1155800" cy="40193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3505200" y="5781327"/>
            <a:ext cx="1111697" cy="428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3467100" y="5775870"/>
            <a:ext cx="1270000" cy="48523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3505200" y="5883622"/>
            <a:ext cx="1270000" cy="542578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/>
          <p:nvPr/>
        </p:nvSpPr>
        <p:spPr>
          <a:xfrm>
            <a:off x="3492500" y="5757713"/>
            <a:ext cx="1270000" cy="541487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3492500" y="5894337"/>
            <a:ext cx="1270000" cy="290563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3492500" y="5898058"/>
            <a:ext cx="1270000" cy="172542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3467100" y="5738415"/>
            <a:ext cx="1270000" cy="586185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3479800" y="5830986"/>
            <a:ext cx="926406" cy="379314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3479800" y="5773489"/>
            <a:ext cx="1270000" cy="30981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3517900" y="5724028"/>
            <a:ext cx="1067049" cy="511672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3454400" y="5858916"/>
            <a:ext cx="881758" cy="224384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3467100" y="5788570"/>
            <a:ext cx="1270000" cy="47253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3505200" y="5707955"/>
            <a:ext cx="1270000" cy="489645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3517900" y="5911304"/>
            <a:ext cx="718543" cy="15929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/>
        </p:nvSpPr>
        <p:spPr>
          <a:xfrm>
            <a:off x="3505200" y="5689600"/>
            <a:ext cx="1667024" cy="550863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3505200" y="5839122"/>
            <a:ext cx="1111201" cy="282278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3479800" y="5710634"/>
            <a:ext cx="1094086" cy="43616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3492500" y="5620791"/>
            <a:ext cx="1270000" cy="538709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3517900" y="5744219"/>
            <a:ext cx="1133227" cy="339081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3517900" y="5822503"/>
            <a:ext cx="1164084" cy="260797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3530600" y="5785643"/>
            <a:ext cx="1270000" cy="348457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3492500" y="5707310"/>
            <a:ext cx="1045518" cy="38869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3479800" y="5850582"/>
            <a:ext cx="1155304" cy="220018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/>
        </p:nvSpPr>
        <p:spPr>
          <a:xfrm>
            <a:off x="3517900" y="5804346"/>
            <a:ext cx="1128812" cy="317054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3492500" y="5785098"/>
            <a:ext cx="1270000" cy="361702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1"/>
          <p:cNvSpPr/>
          <p:nvPr/>
        </p:nvSpPr>
        <p:spPr>
          <a:xfrm>
            <a:off x="3480916" y="5537200"/>
            <a:ext cx="2182168" cy="724000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3505200" y="5880397"/>
            <a:ext cx="957263" cy="190203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3517900" y="5778003"/>
            <a:ext cx="1270001" cy="432297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3479800" y="5764658"/>
            <a:ext cx="1270000" cy="344042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3505200" y="5687466"/>
            <a:ext cx="1270000" cy="459334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3492500" y="5808216"/>
            <a:ext cx="1119982" cy="300484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3454400" y="5781228"/>
            <a:ext cx="1270000" cy="365572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3517900" y="5838576"/>
            <a:ext cx="1270000" cy="295524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295"/>
          <p:cNvSpPr/>
          <p:nvPr/>
        </p:nvSpPr>
        <p:spPr>
          <a:xfrm>
            <a:off x="3517900" y="5695255"/>
            <a:ext cx="1270000" cy="502345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3492500" y="5898604"/>
            <a:ext cx="1270000" cy="17199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81025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3222823" y="3482776"/>
            <a:ext cx="2698354" cy="567979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2" name="Shape 302"/>
          <p:cNvSpPr/>
          <p:nvPr/>
        </p:nvSpPr>
        <p:spPr>
          <a:xfrm>
            <a:off x="3504158" y="5898604"/>
            <a:ext cx="877342" cy="159296"/>
          </a:xfrm>
          <a:prstGeom prst="rect">
            <a:avLst/>
          </a:prstGeom>
          <a:solidFill>
            <a:srgbClr val="FFFFFF"/>
          </a:solidFill>
          <a:ln w="38100">
            <a:solidFill>
              <a:srgbClr val="FFFFFF"/>
            </a:solidFill>
          </a:ln>
        </p:spPr>
        <p:txBody>
          <a:bodyPr lIns="0" tIns="0" rIns="0" bIns="0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0C9"/>
      </a:accent5>
      <a:accent6>
        <a:srgbClr val="2E2EB9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0C9"/>
      </a:accent5>
      <a:accent6>
        <a:srgbClr val="2E2EB9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0CC99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CC99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